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Heebo Light"/>
      <p:regular r:id="rId20"/>
    </p:embeddedFont>
    <p:embeddedFont>
      <p:font typeface="Heebo Ligh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AI-Powered Medical Diagnosis System: A Streamlit-Based Solution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presentation outlines a comprehensive AI-powered medical diagnosis system leveraging machine learning models and a user-friendly web application. We will explore the problem, the solution, and the project's roadmap.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Problem: Inefficiencies in Traditional Diagnosis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9802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Manual Assessments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Traditional diagnosis often relies on manual assessments by healthcare professionals, which can be time-consuming, subjective, and prone to human error.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Expert Availability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Access to specialized medical expertise can be limited in certain areas, leading to delays in diagnosis and potentially misdiagnosis.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697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Solution: AI-Driven Disease Prediction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825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5260" y="352508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482578"/>
            <a:ext cx="36637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Machine Learning Models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72997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Our system utilizes various machine learning algorithms like Random Forest, SVM, and Logistic Regression to predict diseases based on patient symptoms.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5436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65260" y="55861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5543669"/>
            <a:ext cx="37371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Streamlit Web Application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603408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user-friendly Streamlit web application allows patients to input their symptoms, enabling real-time disease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837" y="475178"/>
            <a:ext cx="7934325" cy="1080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Software Requirements: Building the System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04837" y="1814513"/>
            <a:ext cx="7934325" cy="1286947"/>
          </a:xfrm>
          <a:prstGeom prst="roundRect">
            <a:avLst>
              <a:gd name="adj" fmla="val 564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85217" y="1994892"/>
            <a:ext cx="2687479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Programming Language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85217" y="2368391"/>
            <a:ext cx="7573566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Python 3.x is chosen for its extensive machine learning libraries and robust development capabilities.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04837" y="3274219"/>
            <a:ext cx="7934325" cy="1563291"/>
          </a:xfrm>
          <a:prstGeom prst="roundRect">
            <a:avLst>
              <a:gd name="adj" fmla="val 464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85217" y="3454598"/>
            <a:ext cx="216015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Libraries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85217" y="3828098"/>
            <a:ext cx="7573566" cy="829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Essential libraries include TensorFlow/Keras for deep learning, Scikit-learn for machine learning, Pandas for data manipulation, NumPy for numerical operations, Matplotlib and Seaborn for data visualization, and OpenCV for image processing.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04837" y="5010269"/>
            <a:ext cx="7934325" cy="1286947"/>
          </a:xfrm>
          <a:prstGeom prst="roundRect">
            <a:avLst>
              <a:gd name="adj" fmla="val 564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85217" y="5190649"/>
            <a:ext cx="216015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Frameworks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85217" y="5564148"/>
            <a:ext cx="7573566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Streamlit provides a user-friendly interface for building interactive web applications, while Flask can be used for API-based deployment if needed.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04837" y="6469975"/>
            <a:ext cx="7934325" cy="1286947"/>
          </a:xfrm>
          <a:prstGeom prst="roundRect">
            <a:avLst>
              <a:gd name="adj" fmla="val 564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85217" y="6650355"/>
            <a:ext cx="216015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Database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785217" y="7023854"/>
            <a:ext cx="7573566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SQLite is used as a lightweight database for storing data if necessary. It provides a simple and efficient way to manage data for the system.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605" y="811768"/>
            <a:ext cx="7773591" cy="1223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Architecture: A Detailed Look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605" y="2328863"/>
            <a:ext cx="489347" cy="4893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1605" y="3013948"/>
            <a:ext cx="2395418" cy="1565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system starts with data preprocessing, cleaning, transforming, and selecting relevant features for model training.</a:t>
            </a:r>
            <a:endParaRPr lang="en-US" sz="15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0631" y="2328863"/>
            <a:ext cx="489347" cy="48934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60631" y="3013948"/>
            <a:ext cx="2395418" cy="1565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Machine learning models are trained on structured symptom-based datasets, ensuring accurate and reliable predictions.</a:t>
            </a:r>
            <a:endParaRPr lang="en-US" sz="15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658" y="2328863"/>
            <a:ext cx="489347" cy="48934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9658" y="3013948"/>
            <a:ext cx="2395418" cy="1565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web application enables users to input their symptoms via the Streamlit UI, which triggers disease prediction by the ML model.</a:t>
            </a:r>
            <a:endParaRPr lang="en-US" sz="150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1605" y="5166955"/>
            <a:ext cx="489347" cy="489347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171605" y="5852041"/>
            <a:ext cx="2395418" cy="1565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system displays real-time results with probability scores, providing insightful information to healthcare professionals.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020" y="720804"/>
            <a:ext cx="8564880" cy="650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Plan: A Phased Approach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03770" y="1788319"/>
            <a:ext cx="22860" cy="5720358"/>
          </a:xfrm>
          <a:prstGeom prst="roundRect">
            <a:avLst>
              <a:gd name="adj" fmla="val 382724"/>
            </a:avLst>
          </a:prstGeom>
          <a:solidFill>
            <a:srgbClr val="4A2C85"/>
          </a:solidFill>
          <a:ln/>
        </p:spPr>
      </p:sp>
      <p:sp>
        <p:nvSpPr>
          <p:cNvPr id="4" name="Shape 2"/>
          <p:cNvSpPr/>
          <p:nvPr/>
        </p:nvSpPr>
        <p:spPr>
          <a:xfrm>
            <a:off x="6478905" y="2245519"/>
            <a:ext cx="624840" cy="22860"/>
          </a:xfrm>
          <a:prstGeom prst="roundRect">
            <a:avLst>
              <a:gd name="adj" fmla="val 382724"/>
            </a:avLst>
          </a:prstGeom>
          <a:solidFill>
            <a:srgbClr val="4A2C85"/>
          </a:solidFill>
          <a:ln/>
        </p:spPr>
      </p:sp>
      <p:sp>
        <p:nvSpPr>
          <p:cNvPr id="5" name="Shape 3"/>
          <p:cNvSpPr/>
          <p:nvPr/>
        </p:nvSpPr>
        <p:spPr>
          <a:xfrm>
            <a:off x="7080885" y="2022634"/>
            <a:ext cx="468630" cy="4686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58990" y="2061686"/>
            <a:ext cx="312420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3669983" y="1996559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1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729020" y="2446853"/>
            <a:ext cx="5544741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Focuses on data collection and preprocessing, ensuring a robust and accurate dataset for model training.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6655" y="3286958"/>
            <a:ext cx="624840" cy="22860"/>
          </a:xfrm>
          <a:prstGeom prst="roundRect">
            <a:avLst>
              <a:gd name="adj" fmla="val 382724"/>
            </a:avLst>
          </a:prstGeom>
          <a:solidFill>
            <a:srgbClr val="4A2C85"/>
          </a:solidFill>
          <a:ln/>
        </p:spPr>
      </p:sp>
      <p:sp>
        <p:nvSpPr>
          <p:cNvPr id="10" name="Shape 8"/>
          <p:cNvSpPr/>
          <p:nvPr/>
        </p:nvSpPr>
        <p:spPr>
          <a:xfrm>
            <a:off x="7080885" y="3064073"/>
            <a:ext cx="468630" cy="4686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58990" y="3103126"/>
            <a:ext cx="312420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50" dirty="0"/>
          </a:p>
        </p:txBody>
      </p:sp>
      <p:sp>
        <p:nvSpPr>
          <p:cNvPr id="12" name="Text 10"/>
          <p:cNvSpPr/>
          <p:nvPr/>
        </p:nvSpPr>
        <p:spPr>
          <a:xfrm>
            <a:off x="8356640" y="3037999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2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8356640" y="3488293"/>
            <a:ext cx="5544741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Involves model selection and training, optimizing model performance for accurate disease prediction.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78905" y="4224218"/>
            <a:ext cx="624840" cy="22860"/>
          </a:xfrm>
          <a:prstGeom prst="roundRect">
            <a:avLst>
              <a:gd name="adj" fmla="val 382724"/>
            </a:avLst>
          </a:prstGeom>
          <a:solidFill>
            <a:srgbClr val="4A2C85"/>
          </a:solidFill>
          <a:ln/>
        </p:spPr>
      </p:sp>
      <p:sp>
        <p:nvSpPr>
          <p:cNvPr id="15" name="Shape 13"/>
          <p:cNvSpPr/>
          <p:nvPr/>
        </p:nvSpPr>
        <p:spPr>
          <a:xfrm>
            <a:off x="7080885" y="4001333"/>
            <a:ext cx="468630" cy="4686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58990" y="4040386"/>
            <a:ext cx="312420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3669983" y="3975259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3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729020" y="4425553"/>
            <a:ext cx="5544741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Focuses on web application development, building a user-friendly interface for symptom input and result display.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26655" y="5161598"/>
            <a:ext cx="624840" cy="22860"/>
          </a:xfrm>
          <a:prstGeom prst="roundRect">
            <a:avLst>
              <a:gd name="adj" fmla="val 382724"/>
            </a:avLst>
          </a:prstGeom>
          <a:solidFill>
            <a:srgbClr val="4A2C85"/>
          </a:solidFill>
          <a:ln/>
        </p:spPr>
      </p:sp>
      <p:sp>
        <p:nvSpPr>
          <p:cNvPr id="20" name="Shape 18"/>
          <p:cNvSpPr/>
          <p:nvPr/>
        </p:nvSpPr>
        <p:spPr>
          <a:xfrm>
            <a:off x="7080885" y="4938713"/>
            <a:ext cx="468630" cy="4686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58990" y="4977765"/>
            <a:ext cx="312420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450" dirty="0"/>
          </a:p>
        </p:txBody>
      </p:sp>
      <p:sp>
        <p:nvSpPr>
          <p:cNvPr id="22" name="Text 20"/>
          <p:cNvSpPr/>
          <p:nvPr/>
        </p:nvSpPr>
        <p:spPr>
          <a:xfrm>
            <a:off x="8356640" y="4912638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4</a:t>
            </a:r>
            <a:endParaRPr lang="en-US" sz="2050" dirty="0"/>
          </a:p>
        </p:txBody>
      </p:sp>
      <p:sp>
        <p:nvSpPr>
          <p:cNvPr id="23" name="Text 21"/>
          <p:cNvSpPr/>
          <p:nvPr/>
        </p:nvSpPr>
        <p:spPr>
          <a:xfrm>
            <a:off x="8356640" y="5362932"/>
            <a:ext cx="5544741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Involves rigorous system testing and performance evaluation to ensure accuracy, reliability, and scalability.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78905" y="6098977"/>
            <a:ext cx="624840" cy="22860"/>
          </a:xfrm>
          <a:prstGeom prst="roundRect">
            <a:avLst>
              <a:gd name="adj" fmla="val 382724"/>
            </a:avLst>
          </a:prstGeom>
          <a:solidFill>
            <a:srgbClr val="4A2C85"/>
          </a:solidFill>
          <a:ln/>
        </p:spPr>
      </p:sp>
      <p:sp>
        <p:nvSpPr>
          <p:cNvPr id="25" name="Shape 23"/>
          <p:cNvSpPr/>
          <p:nvPr/>
        </p:nvSpPr>
        <p:spPr>
          <a:xfrm>
            <a:off x="7080885" y="5876092"/>
            <a:ext cx="468630" cy="4686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158990" y="5915144"/>
            <a:ext cx="312420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450" dirty="0"/>
          </a:p>
        </p:txBody>
      </p:sp>
      <p:sp>
        <p:nvSpPr>
          <p:cNvPr id="27" name="Text 25"/>
          <p:cNvSpPr/>
          <p:nvPr/>
        </p:nvSpPr>
        <p:spPr>
          <a:xfrm>
            <a:off x="3669983" y="5850017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5</a:t>
            </a:r>
            <a:endParaRPr lang="en-US" sz="2050" dirty="0"/>
          </a:p>
        </p:txBody>
      </p:sp>
      <p:sp>
        <p:nvSpPr>
          <p:cNvPr id="28" name="Text 26"/>
          <p:cNvSpPr/>
          <p:nvPr/>
        </p:nvSpPr>
        <p:spPr>
          <a:xfrm>
            <a:off x="729020" y="6300311"/>
            <a:ext cx="5544741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Focuses on deployment to Streamlit Cloud for remote access and planning future enhancements for ongoing improvement.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2196" y="630317"/>
            <a:ext cx="7832408" cy="1171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Scope: Expanding the System's Capabilities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196" y="2082403"/>
            <a:ext cx="936903" cy="1379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60087" y="2269688"/>
            <a:ext cx="310943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Deep Learning Integration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7360087" y="2674739"/>
            <a:ext cx="6614517" cy="599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Integrating deep learning models like CNN and LSTM will further enhance the accuracy and robustness of the prediction system.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2196" y="3461623"/>
            <a:ext cx="936903" cy="1379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60087" y="3648908"/>
            <a:ext cx="2342317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Disease Expansion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7360087" y="4053959"/>
            <a:ext cx="6614517" cy="599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Expanding the system's capabilities to cover a wider range of diseases, including rare conditions, will make it more comprehensive and valuable.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2196" y="4840843"/>
            <a:ext cx="936903" cy="1379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60087" y="5028128"/>
            <a:ext cx="2510671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Monitoring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7360087" y="5433179"/>
            <a:ext cx="6614517" cy="599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Integrating real-time health monitoring using wearable devices will enable continuous data collection and provide a more holistic view of patient health.</a:t>
            </a:r>
            <a:endParaRPr lang="en-US" sz="14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2196" y="6220063"/>
            <a:ext cx="936903" cy="137922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360087" y="6407348"/>
            <a:ext cx="2342317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NLP Integration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7360087" y="6812399"/>
            <a:ext cx="6614517" cy="599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Utilizing natural language processing (NLP) for symptom interpretation from text or audio inputs will enhance user experience and provide more accurate data.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2775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Conclusion: A Promising Future for AI in Healthcare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85473"/>
            <a:ext cx="13042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AI-powered medical diagnosis system represents a significant leap forward in healthcare, offering faster, more accurate, and accessible diagnosis. The user-friendly Streamlit-based UI makes it easy for healthcare professionals to leverage the power of AI for improved patient care. This project serves as a strong foundation for future AI-driven healthcare innovations, leading to a more personalized and efficient healthcare ecosystem.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1044416"/>
            <a:ext cx="7712631" cy="1278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Takeaways: Redefining Medical Diagnosis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2085" y="2629138"/>
            <a:ext cx="153353" cy="1096208"/>
          </a:xfrm>
          <a:prstGeom prst="roundRect">
            <a:avLst>
              <a:gd name="adj" fmla="val 5600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62142" y="2629138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AI's Impact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662142" y="3071217"/>
            <a:ext cx="7252573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AI-powered medical diagnosis significantly improves the speed and accuracy of disease prediction, revolutionizing the traditional diagnostic process.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508790" y="3929777"/>
            <a:ext cx="153353" cy="1423273"/>
          </a:xfrm>
          <a:prstGeom prst="roundRect">
            <a:avLst>
              <a:gd name="adj" fmla="val 5600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68847" y="3929777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Streamlit's Role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968847" y="4371856"/>
            <a:ext cx="6945868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Streamlit web application provides a user-friendly interface, enabling real-time disease prediction and enhancing accessibility for healthcare professionals.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815495" y="5557480"/>
            <a:ext cx="153353" cy="1423273"/>
          </a:xfrm>
          <a:prstGeom prst="roundRect">
            <a:avLst>
              <a:gd name="adj" fmla="val 5600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275552" y="5557480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Possibilities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275552" y="5999559"/>
            <a:ext cx="6639163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project lays the groundwork for future advancements in AI-driven healthcare, paving the way for personalized medicine, preventative care, and improved patient outcomes.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2025-03-07T14:27:09Z</dcterms:created>
  <dcterms:modified xsi:type="dcterms:W3CDTF">2025-03-07T14:27:09Z</dcterms:modified>
</cp:coreProperties>
</file>